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8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66FF"/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66FF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3333FF"/>
                </a:solidFill>
                <a:latin typeface="Century" pitchFamily="18" charset="0"/>
              </a:rPr>
              <a:t>Правила поведения в природе.</a:t>
            </a:r>
            <a:endParaRPr lang="ru-RU" sz="7200" b="1" dirty="0">
              <a:solidFill>
                <a:srgbClr val="3333FF"/>
              </a:solidFill>
              <a:latin typeface="Century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Admin\Рабочий стол\безопасность\album_1509112330_98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0"/>
            <a:ext cx="7128792" cy="7173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eit46.ru/images/ot/1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460432" cy="66555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Admin\Рабочий стол\безопасность\f7527337ddcceb07e6d7b373b2320a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0"/>
            <a:ext cx="568863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Admin\Рабочий стол\безопасность\img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patra-10.ucoz.ru/bezopasnost/priroda/de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7930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Documents and Settings\Admin\Рабочий стол\безопасность\65zJrNJwn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s1.ppt4web.ru/images/95232/136601/640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socgrad.ru/uploads/images/00/07/02/2013/08/23/84c14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3114" y="0"/>
            <a:ext cx="938711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kak.znate.ru/pars_docs/refs/64/63743/63743-32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2858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svitppt.com.ua/images/49/48613/770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2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Admin\Рабочий стол\безопасность\_________________4c307f583ae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www.redorbit.com/media/uploads/2013/02/mosqui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776044"/>
            <a:ext cx="4571073" cy="3081956"/>
          </a:xfrm>
          <a:prstGeom prst="rect">
            <a:avLst/>
          </a:prstGeom>
          <a:noFill/>
        </p:spPr>
      </p:pic>
      <p:pic>
        <p:nvPicPr>
          <p:cNvPr id="19462" name="Picture 6" descr="http://cdn.olwomen.com/wp-content/uploads/2015/02/to-hide-unpleasant-smel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0"/>
            <a:ext cx="6408712" cy="38971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okscouts.org/wp-content/uploads/2011/06/tentautumngreen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8100392" cy="69123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5</Words>
  <Application>Microsoft Office PowerPoint</Application>
  <PresentationFormat>Экран (4:3)</PresentationFormat>
  <Paragraphs>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Правила поведения в природе.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поведения в природе.</dc:title>
  <cp:lastModifiedBy>Admin</cp:lastModifiedBy>
  <cp:revision>6</cp:revision>
  <dcterms:modified xsi:type="dcterms:W3CDTF">2015-11-24T16:04:51Z</dcterms:modified>
</cp:coreProperties>
</file>